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bstracted Dream" panose="020B0604020202020204" charset="-128"/>
      <p:regular r:id="rId12"/>
    </p:embeddedFont>
    <p:embeddedFont>
      <p:font typeface="Alegreya Sans" panose="020B0604020202020204" charset="0"/>
      <p:regular r:id="rId13"/>
    </p:embeddedFont>
    <p:embeddedFont>
      <p:font typeface="Alegreya Sans Bold" panose="020B0604020202020204" charset="0"/>
      <p:regular r:id="rId14"/>
    </p:embeddedFont>
    <p:embeddedFont>
      <p:font typeface="Lovelo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10" Type="http://schemas.openxmlformats.org/officeDocument/2006/relationships/image" Target="../media/image4.svg"/><Relationship Id="rId4" Type="http://schemas.openxmlformats.org/officeDocument/2006/relationships/image" Target="../media/image22.png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2.svg"/><Relationship Id="rId7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19.jpeg"/><Relationship Id="rId4" Type="http://schemas.openxmlformats.org/officeDocument/2006/relationships/image" Target="../media/image1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3787" y="2328616"/>
            <a:ext cx="16800426" cy="1680042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617027" y="5248275"/>
            <a:ext cx="11170658" cy="1117065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523221" y="6944754"/>
            <a:ext cx="7241559" cy="724155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9F2A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8045635" y="8151365"/>
            <a:ext cx="2196731" cy="1669516"/>
          </a:xfrm>
          <a:custGeom>
            <a:avLst/>
            <a:gdLst/>
            <a:ahLst/>
            <a:cxnLst/>
            <a:rect l="l" t="t" r="r" b="b"/>
            <a:pathLst>
              <a:path w="2196731" h="1669516">
                <a:moveTo>
                  <a:pt x="0" y="0"/>
                </a:moveTo>
                <a:lnTo>
                  <a:pt x="2196730" y="0"/>
                </a:lnTo>
                <a:lnTo>
                  <a:pt x="2196730" y="1669516"/>
                </a:lnTo>
                <a:lnTo>
                  <a:pt x="0" y="16695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381172" y="5413379"/>
            <a:ext cx="2906828" cy="3062749"/>
          </a:xfrm>
          <a:custGeom>
            <a:avLst/>
            <a:gdLst/>
            <a:ahLst/>
            <a:cxnLst/>
            <a:rect l="l" t="t" r="r" b="b"/>
            <a:pathLst>
              <a:path w="2906828" h="3062749">
                <a:moveTo>
                  <a:pt x="0" y="0"/>
                </a:moveTo>
                <a:lnTo>
                  <a:pt x="2906828" y="0"/>
                </a:lnTo>
                <a:lnTo>
                  <a:pt x="2906828" y="3062749"/>
                </a:lnTo>
                <a:lnTo>
                  <a:pt x="0" y="30627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812784" y="2984683"/>
            <a:ext cx="14807067" cy="2171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791"/>
              </a:lnSpc>
            </a:pPr>
            <a:r>
              <a:rPr lang="en-US" sz="10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Lovelo"/>
              </a:rPr>
              <a:t>Bee ,Fail, and Again</a:t>
            </a:r>
          </a:p>
        </p:txBody>
      </p:sp>
      <p:grpSp>
        <p:nvGrpSpPr>
          <p:cNvPr id="14" name="Group 14"/>
          <p:cNvGrpSpPr/>
          <p:nvPr/>
        </p:nvGrpSpPr>
        <p:grpSpPr>
          <a:xfrm rot="2700000">
            <a:off x="166473" y="2829513"/>
            <a:ext cx="3086100" cy="1049487"/>
            <a:chOff x="0" y="0"/>
            <a:chExt cx="812800" cy="27640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276408"/>
            </a:xfrm>
            <a:custGeom>
              <a:avLst/>
              <a:gdLst/>
              <a:ahLst/>
              <a:cxnLst/>
              <a:rect l="l" t="t" r="r" b="b"/>
              <a:pathLst>
                <a:path w="812800" h="276408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48467"/>
                  </a:lnTo>
                  <a:cubicBezTo>
                    <a:pt x="812800" y="182399"/>
                    <a:pt x="799321" y="214942"/>
                    <a:pt x="775327" y="238935"/>
                  </a:cubicBezTo>
                  <a:cubicBezTo>
                    <a:pt x="751333" y="262929"/>
                    <a:pt x="718791" y="276408"/>
                    <a:pt x="684859" y="276408"/>
                  </a:cubicBezTo>
                  <a:lnTo>
                    <a:pt x="127941" y="276408"/>
                  </a:lnTo>
                  <a:cubicBezTo>
                    <a:pt x="94009" y="276408"/>
                    <a:pt x="61467" y="262929"/>
                    <a:pt x="37473" y="238935"/>
                  </a:cubicBezTo>
                  <a:cubicBezTo>
                    <a:pt x="13479" y="214942"/>
                    <a:pt x="0" y="182399"/>
                    <a:pt x="0" y="148467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314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3740210">
            <a:off x="3523866" y="589681"/>
            <a:ext cx="3086100" cy="1049487"/>
            <a:chOff x="0" y="0"/>
            <a:chExt cx="812800" cy="27640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276408"/>
            </a:xfrm>
            <a:custGeom>
              <a:avLst/>
              <a:gdLst/>
              <a:ahLst/>
              <a:cxnLst/>
              <a:rect l="l" t="t" r="r" b="b"/>
              <a:pathLst>
                <a:path w="812800" h="276408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48467"/>
                  </a:lnTo>
                  <a:cubicBezTo>
                    <a:pt x="812800" y="182399"/>
                    <a:pt x="799321" y="214942"/>
                    <a:pt x="775327" y="238935"/>
                  </a:cubicBezTo>
                  <a:cubicBezTo>
                    <a:pt x="751333" y="262929"/>
                    <a:pt x="718791" y="276408"/>
                    <a:pt x="684859" y="276408"/>
                  </a:cubicBezTo>
                  <a:lnTo>
                    <a:pt x="127941" y="276408"/>
                  </a:lnTo>
                  <a:cubicBezTo>
                    <a:pt x="94009" y="276408"/>
                    <a:pt x="61467" y="262929"/>
                    <a:pt x="37473" y="238935"/>
                  </a:cubicBezTo>
                  <a:cubicBezTo>
                    <a:pt x="13479" y="214942"/>
                    <a:pt x="0" y="182399"/>
                    <a:pt x="0" y="148467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314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5337346">
            <a:off x="7600950" y="-233435"/>
            <a:ext cx="3086100" cy="1049487"/>
            <a:chOff x="0" y="0"/>
            <a:chExt cx="812800" cy="27640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276408"/>
            </a:xfrm>
            <a:custGeom>
              <a:avLst/>
              <a:gdLst/>
              <a:ahLst/>
              <a:cxnLst/>
              <a:rect l="l" t="t" r="r" b="b"/>
              <a:pathLst>
                <a:path w="812800" h="276408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48467"/>
                  </a:lnTo>
                  <a:cubicBezTo>
                    <a:pt x="812800" y="182399"/>
                    <a:pt x="799321" y="214942"/>
                    <a:pt x="775327" y="238935"/>
                  </a:cubicBezTo>
                  <a:cubicBezTo>
                    <a:pt x="751333" y="262929"/>
                    <a:pt x="718791" y="276408"/>
                    <a:pt x="684859" y="276408"/>
                  </a:cubicBezTo>
                  <a:lnTo>
                    <a:pt x="127941" y="276408"/>
                  </a:lnTo>
                  <a:cubicBezTo>
                    <a:pt x="94009" y="276408"/>
                    <a:pt x="61467" y="262929"/>
                    <a:pt x="37473" y="238935"/>
                  </a:cubicBezTo>
                  <a:cubicBezTo>
                    <a:pt x="13479" y="214942"/>
                    <a:pt x="0" y="182399"/>
                    <a:pt x="0" y="148467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314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6530841">
            <a:off x="11815815" y="685423"/>
            <a:ext cx="3086100" cy="1049487"/>
            <a:chOff x="0" y="0"/>
            <a:chExt cx="812800" cy="27640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276408"/>
            </a:xfrm>
            <a:custGeom>
              <a:avLst/>
              <a:gdLst/>
              <a:ahLst/>
              <a:cxnLst/>
              <a:rect l="l" t="t" r="r" b="b"/>
              <a:pathLst>
                <a:path w="812800" h="276408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48467"/>
                  </a:lnTo>
                  <a:cubicBezTo>
                    <a:pt x="812800" y="182399"/>
                    <a:pt x="799321" y="214942"/>
                    <a:pt x="775327" y="238935"/>
                  </a:cubicBezTo>
                  <a:cubicBezTo>
                    <a:pt x="751333" y="262929"/>
                    <a:pt x="718791" y="276408"/>
                    <a:pt x="684859" y="276408"/>
                  </a:cubicBezTo>
                  <a:lnTo>
                    <a:pt x="127941" y="276408"/>
                  </a:lnTo>
                  <a:cubicBezTo>
                    <a:pt x="94009" y="276408"/>
                    <a:pt x="61467" y="262929"/>
                    <a:pt x="37473" y="238935"/>
                  </a:cubicBezTo>
                  <a:cubicBezTo>
                    <a:pt x="13479" y="214942"/>
                    <a:pt x="0" y="182399"/>
                    <a:pt x="0" y="148467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314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7852359">
            <a:off x="15056010" y="2781480"/>
            <a:ext cx="3086100" cy="1049487"/>
            <a:chOff x="0" y="0"/>
            <a:chExt cx="812800" cy="27640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276408"/>
            </a:xfrm>
            <a:custGeom>
              <a:avLst/>
              <a:gdLst/>
              <a:ahLst/>
              <a:cxnLst/>
              <a:rect l="l" t="t" r="r" b="b"/>
              <a:pathLst>
                <a:path w="812800" h="276408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48467"/>
                  </a:lnTo>
                  <a:cubicBezTo>
                    <a:pt x="812800" y="182399"/>
                    <a:pt x="799321" y="214942"/>
                    <a:pt x="775327" y="238935"/>
                  </a:cubicBezTo>
                  <a:cubicBezTo>
                    <a:pt x="751333" y="262929"/>
                    <a:pt x="718791" y="276408"/>
                    <a:pt x="684859" y="276408"/>
                  </a:cubicBezTo>
                  <a:lnTo>
                    <a:pt x="127941" y="276408"/>
                  </a:lnTo>
                  <a:cubicBezTo>
                    <a:pt x="94009" y="276408"/>
                    <a:pt x="61467" y="262929"/>
                    <a:pt x="37473" y="238935"/>
                  </a:cubicBezTo>
                  <a:cubicBezTo>
                    <a:pt x="13479" y="214942"/>
                    <a:pt x="0" y="182399"/>
                    <a:pt x="0" y="148467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12800" cy="314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1621933">
            <a:off x="-1775041" y="5690513"/>
            <a:ext cx="3086100" cy="1049487"/>
            <a:chOff x="0" y="0"/>
            <a:chExt cx="812800" cy="27640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276408"/>
            </a:xfrm>
            <a:custGeom>
              <a:avLst/>
              <a:gdLst/>
              <a:ahLst/>
              <a:cxnLst/>
              <a:rect l="l" t="t" r="r" b="b"/>
              <a:pathLst>
                <a:path w="812800" h="276408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48467"/>
                  </a:lnTo>
                  <a:cubicBezTo>
                    <a:pt x="812800" y="182399"/>
                    <a:pt x="799321" y="214942"/>
                    <a:pt x="775327" y="238935"/>
                  </a:cubicBezTo>
                  <a:cubicBezTo>
                    <a:pt x="751333" y="262929"/>
                    <a:pt x="718791" y="276408"/>
                    <a:pt x="684859" y="276408"/>
                  </a:cubicBezTo>
                  <a:lnTo>
                    <a:pt x="127941" y="276408"/>
                  </a:lnTo>
                  <a:cubicBezTo>
                    <a:pt x="94009" y="276408"/>
                    <a:pt x="61467" y="262929"/>
                    <a:pt x="37473" y="238935"/>
                  </a:cubicBezTo>
                  <a:cubicBezTo>
                    <a:pt x="13479" y="214942"/>
                    <a:pt x="0" y="182399"/>
                    <a:pt x="0" y="148467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812800" cy="314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162657" y="138258"/>
            <a:ext cx="3155619" cy="1071909"/>
          </a:xfrm>
          <a:custGeom>
            <a:avLst/>
            <a:gdLst/>
            <a:ahLst/>
            <a:cxnLst/>
            <a:rect l="l" t="t" r="r" b="b"/>
            <a:pathLst>
              <a:path w="3155619" h="1071909">
                <a:moveTo>
                  <a:pt x="0" y="0"/>
                </a:moveTo>
                <a:lnTo>
                  <a:pt x="3155619" y="0"/>
                </a:lnTo>
                <a:lnTo>
                  <a:pt x="3155619" y="1071908"/>
                </a:lnTo>
                <a:lnTo>
                  <a:pt x="0" y="10719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6206924" y="5400878"/>
            <a:ext cx="5990865" cy="3504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Lovelo"/>
              </a:rPr>
              <a:t>S - Team</a:t>
            </a:r>
          </a:p>
          <a:p>
            <a:pPr algn="ctr">
              <a:lnSpc>
                <a:spcPts val="13999"/>
              </a:lnSpc>
            </a:pPr>
            <a:endParaRPr lang="en-US" sz="9999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Lovel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96905" y="4824679"/>
            <a:ext cx="2518152" cy="2613176"/>
          </a:xfrm>
          <a:custGeom>
            <a:avLst/>
            <a:gdLst/>
            <a:ahLst/>
            <a:cxnLst/>
            <a:rect l="l" t="t" r="r" b="b"/>
            <a:pathLst>
              <a:path w="2518152" h="2613176">
                <a:moveTo>
                  <a:pt x="0" y="0"/>
                </a:moveTo>
                <a:lnTo>
                  <a:pt x="2518152" y="0"/>
                </a:lnTo>
                <a:lnTo>
                  <a:pt x="2518152" y="2613176"/>
                </a:lnTo>
                <a:lnTo>
                  <a:pt x="0" y="2613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013667" y="3279335"/>
            <a:ext cx="10125934" cy="1240427"/>
          </a:xfrm>
          <a:custGeom>
            <a:avLst/>
            <a:gdLst/>
            <a:ahLst/>
            <a:cxnLst/>
            <a:rect l="l" t="t" r="r" b="b"/>
            <a:pathLst>
              <a:path w="10125934" h="1240427">
                <a:moveTo>
                  <a:pt x="0" y="0"/>
                </a:moveTo>
                <a:lnTo>
                  <a:pt x="10125934" y="0"/>
                </a:lnTo>
                <a:lnTo>
                  <a:pt x="10125934" y="1240427"/>
                </a:lnTo>
                <a:lnTo>
                  <a:pt x="0" y="1240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3692864" y="4738954"/>
            <a:ext cx="3075559" cy="3075559"/>
            <a:chOff x="0" y="0"/>
            <a:chExt cx="4100746" cy="4100746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4100746" cy="4100746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C9F2A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4466" tIns="34466" rIns="34466" bIns="3446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660335" y="660335"/>
              <a:ext cx="2780075" cy="2780075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4466" tIns="34466" rIns="34466" bIns="34466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1304981" y="1483875"/>
              <a:ext cx="1490783" cy="1132995"/>
            </a:xfrm>
            <a:custGeom>
              <a:avLst/>
              <a:gdLst/>
              <a:ahLst/>
              <a:cxnLst/>
              <a:rect l="l" t="t" r="r" b="b"/>
              <a:pathLst>
                <a:path w="1490783" h="1132995">
                  <a:moveTo>
                    <a:pt x="0" y="0"/>
                  </a:moveTo>
                  <a:lnTo>
                    <a:pt x="1490784" y="0"/>
                  </a:lnTo>
                  <a:lnTo>
                    <a:pt x="1490784" y="1132996"/>
                  </a:lnTo>
                  <a:lnTo>
                    <a:pt x="0" y="1132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 rot="5400000">
            <a:off x="5428421" y="4431963"/>
            <a:ext cx="7431159" cy="9991202"/>
            <a:chOff x="0" y="0"/>
            <a:chExt cx="9908212" cy="13321603"/>
          </a:xfrm>
        </p:grpSpPr>
        <p:grpSp>
          <p:nvGrpSpPr>
            <p:cNvPr id="13" name="Group 13"/>
            <p:cNvGrpSpPr/>
            <p:nvPr/>
          </p:nvGrpSpPr>
          <p:grpSpPr>
            <a:xfrm>
              <a:off x="3626924" y="3486903"/>
              <a:ext cx="6281287" cy="6281287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4638388" y="4498367"/>
              <a:ext cx="4258360" cy="4258360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C9F2A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 rot="4333704">
              <a:off x="3553091" y="1148476"/>
              <a:ext cx="3207994" cy="1090939"/>
              <a:chOff x="0" y="0"/>
              <a:chExt cx="812800" cy="276408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2764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76408">
                    <a:moveTo>
                      <a:pt x="138204" y="0"/>
                    </a:moveTo>
                    <a:lnTo>
                      <a:pt x="674596" y="0"/>
                    </a:lnTo>
                    <a:cubicBezTo>
                      <a:pt x="750924" y="0"/>
                      <a:pt x="812800" y="61876"/>
                      <a:pt x="812800" y="138204"/>
                    </a:cubicBezTo>
                    <a:lnTo>
                      <a:pt x="812800" y="138204"/>
                    </a:lnTo>
                    <a:cubicBezTo>
                      <a:pt x="812800" y="174858"/>
                      <a:pt x="798239" y="210011"/>
                      <a:pt x="772321" y="235929"/>
                    </a:cubicBezTo>
                    <a:cubicBezTo>
                      <a:pt x="746403" y="261847"/>
                      <a:pt x="711250" y="276408"/>
                      <a:pt x="674596" y="276408"/>
                    </a:cubicBezTo>
                    <a:lnTo>
                      <a:pt x="138204" y="276408"/>
                    </a:lnTo>
                    <a:cubicBezTo>
                      <a:pt x="61876" y="276408"/>
                      <a:pt x="0" y="214532"/>
                      <a:pt x="0" y="138204"/>
                    </a:cubicBezTo>
                    <a:lnTo>
                      <a:pt x="0" y="138204"/>
                    </a:lnTo>
                    <a:cubicBezTo>
                      <a:pt x="0" y="61876"/>
                      <a:pt x="61876" y="0"/>
                      <a:pt x="138204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812800" cy="3145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rot="1986923">
              <a:off x="850711" y="3088423"/>
              <a:ext cx="3207994" cy="1090939"/>
              <a:chOff x="0" y="0"/>
              <a:chExt cx="812800" cy="276408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2764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76408">
                    <a:moveTo>
                      <a:pt x="138204" y="0"/>
                    </a:moveTo>
                    <a:lnTo>
                      <a:pt x="674596" y="0"/>
                    </a:lnTo>
                    <a:cubicBezTo>
                      <a:pt x="750924" y="0"/>
                      <a:pt x="812800" y="61876"/>
                      <a:pt x="812800" y="138204"/>
                    </a:cubicBezTo>
                    <a:lnTo>
                      <a:pt x="812800" y="138204"/>
                    </a:lnTo>
                    <a:cubicBezTo>
                      <a:pt x="812800" y="174858"/>
                      <a:pt x="798239" y="210011"/>
                      <a:pt x="772321" y="235929"/>
                    </a:cubicBezTo>
                    <a:cubicBezTo>
                      <a:pt x="746403" y="261847"/>
                      <a:pt x="711250" y="276408"/>
                      <a:pt x="674596" y="276408"/>
                    </a:cubicBezTo>
                    <a:lnTo>
                      <a:pt x="138204" y="276408"/>
                    </a:lnTo>
                    <a:cubicBezTo>
                      <a:pt x="61876" y="276408"/>
                      <a:pt x="0" y="214532"/>
                      <a:pt x="0" y="138204"/>
                    </a:cubicBezTo>
                    <a:lnTo>
                      <a:pt x="0" y="138204"/>
                    </a:lnTo>
                    <a:cubicBezTo>
                      <a:pt x="0" y="61876"/>
                      <a:pt x="61876" y="0"/>
                      <a:pt x="138204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812800" cy="3145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0" y="6082077"/>
              <a:ext cx="3207994" cy="1090939"/>
              <a:chOff x="0" y="0"/>
              <a:chExt cx="812800" cy="276408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2764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76408">
                    <a:moveTo>
                      <a:pt x="138204" y="0"/>
                    </a:moveTo>
                    <a:lnTo>
                      <a:pt x="674596" y="0"/>
                    </a:lnTo>
                    <a:cubicBezTo>
                      <a:pt x="750924" y="0"/>
                      <a:pt x="812800" y="61876"/>
                      <a:pt x="812800" y="138204"/>
                    </a:cubicBezTo>
                    <a:lnTo>
                      <a:pt x="812800" y="138204"/>
                    </a:lnTo>
                    <a:cubicBezTo>
                      <a:pt x="812800" y="174858"/>
                      <a:pt x="798239" y="210011"/>
                      <a:pt x="772321" y="235929"/>
                    </a:cubicBezTo>
                    <a:cubicBezTo>
                      <a:pt x="746403" y="261847"/>
                      <a:pt x="711250" y="276408"/>
                      <a:pt x="674596" y="276408"/>
                    </a:cubicBezTo>
                    <a:lnTo>
                      <a:pt x="138204" y="276408"/>
                    </a:lnTo>
                    <a:cubicBezTo>
                      <a:pt x="61876" y="276408"/>
                      <a:pt x="0" y="214532"/>
                      <a:pt x="0" y="138204"/>
                    </a:cubicBezTo>
                    <a:lnTo>
                      <a:pt x="0" y="138204"/>
                    </a:lnTo>
                    <a:cubicBezTo>
                      <a:pt x="0" y="61876"/>
                      <a:pt x="61876" y="0"/>
                      <a:pt x="138204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38100"/>
                <a:ext cx="812800" cy="3145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 rot="-2339205">
              <a:off x="1011464" y="9271354"/>
              <a:ext cx="3207994" cy="1090939"/>
              <a:chOff x="0" y="0"/>
              <a:chExt cx="812800" cy="276408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2764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76408">
                    <a:moveTo>
                      <a:pt x="138204" y="0"/>
                    </a:moveTo>
                    <a:lnTo>
                      <a:pt x="674596" y="0"/>
                    </a:lnTo>
                    <a:cubicBezTo>
                      <a:pt x="750924" y="0"/>
                      <a:pt x="812800" y="61876"/>
                      <a:pt x="812800" y="138204"/>
                    </a:cubicBezTo>
                    <a:lnTo>
                      <a:pt x="812800" y="138204"/>
                    </a:lnTo>
                    <a:cubicBezTo>
                      <a:pt x="812800" y="174858"/>
                      <a:pt x="798239" y="210011"/>
                      <a:pt x="772321" y="235929"/>
                    </a:cubicBezTo>
                    <a:cubicBezTo>
                      <a:pt x="746403" y="261847"/>
                      <a:pt x="711250" y="276408"/>
                      <a:pt x="674596" y="276408"/>
                    </a:cubicBezTo>
                    <a:lnTo>
                      <a:pt x="138204" y="276408"/>
                    </a:lnTo>
                    <a:cubicBezTo>
                      <a:pt x="61876" y="276408"/>
                      <a:pt x="0" y="214532"/>
                      <a:pt x="0" y="138204"/>
                    </a:cubicBezTo>
                    <a:lnTo>
                      <a:pt x="0" y="138204"/>
                    </a:lnTo>
                    <a:cubicBezTo>
                      <a:pt x="0" y="61876"/>
                      <a:pt x="61876" y="0"/>
                      <a:pt x="138204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38100"/>
                <a:ext cx="812800" cy="3145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 rot="-4403902">
              <a:off x="3592333" y="11083151"/>
              <a:ext cx="3207994" cy="1090939"/>
              <a:chOff x="0" y="0"/>
              <a:chExt cx="812800" cy="276408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2764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76408">
                    <a:moveTo>
                      <a:pt x="138204" y="0"/>
                    </a:moveTo>
                    <a:lnTo>
                      <a:pt x="674596" y="0"/>
                    </a:lnTo>
                    <a:cubicBezTo>
                      <a:pt x="750924" y="0"/>
                      <a:pt x="812800" y="61876"/>
                      <a:pt x="812800" y="138204"/>
                    </a:cubicBezTo>
                    <a:lnTo>
                      <a:pt x="812800" y="138204"/>
                    </a:lnTo>
                    <a:cubicBezTo>
                      <a:pt x="812800" y="174858"/>
                      <a:pt x="798239" y="210011"/>
                      <a:pt x="772321" y="235929"/>
                    </a:cubicBezTo>
                    <a:cubicBezTo>
                      <a:pt x="746403" y="261847"/>
                      <a:pt x="711250" y="276408"/>
                      <a:pt x="674596" y="276408"/>
                    </a:cubicBezTo>
                    <a:lnTo>
                      <a:pt x="138204" y="276408"/>
                    </a:lnTo>
                    <a:cubicBezTo>
                      <a:pt x="61876" y="276408"/>
                      <a:pt x="0" y="214532"/>
                      <a:pt x="0" y="138204"/>
                    </a:cubicBezTo>
                    <a:lnTo>
                      <a:pt x="0" y="138204"/>
                    </a:lnTo>
                    <a:cubicBezTo>
                      <a:pt x="0" y="61876"/>
                      <a:pt x="61876" y="0"/>
                      <a:pt x="138204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38100"/>
                <a:ext cx="812800" cy="3145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sp>
        <p:nvSpPr>
          <p:cNvPr id="34" name="TextBox 34"/>
          <p:cNvSpPr txBox="1"/>
          <p:nvPr/>
        </p:nvSpPr>
        <p:spPr>
          <a:xfrm>
            <a:off x="1053641" y="1177386"/>
            <a:ext cx="16230600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FD920D"/>
                </a:solidFill>
                <a:latin typeface="Alegreya Sans Bold"/>
              </a:rPr>
              <a:t>Cảm</a:t>
            </a:r>
            <a:r>
              <a:rPr lang="en-US" sz="9000" dirty="0">
                <a:solidFill>
                  <a:srgbClr val="FD920D"/>
                </a:solidFill>
                <a:latin typeface="Alegreya Sans Bold"/>
              </a:rPr>
              <a:t> </a:t>
            </a:r>
            <a:r>
              <a:rPr lang="en-US" sz="9000" dirty="0" err="1">
                <a:solidFill>
                  <a:srgbClr val="FD920D"/>
                </a:solidFill>
                <a:latin typeface="Alegreya Sans Bold"/>
              </a:rPr>
              <a:t>ơn</a:t>
            </a:r>
            <a:r>
              <a:rPr lang="en-US" sz="9000" dirty="0">
                <a:solidFill>
                  <a:srgbClr val="FD920D"/>
                </a:solidFill>
                <a:latin typeface="Alegreya Sans Bold"/>
              </a:rPr>
              <a:t> </a:t>
            </a:r>
            <a:r>
              <a:rPr lang="en-US" sz="9000" dirty="0" err="1">
                <a:solidFill>
                  <a:srgbClr val="FD920D"/>
                </a:solidFill>
                <a:latin typeface="Alegreya Sans Bold"/>
              </a:rPr>
              <a:t>mọi</a:t>
            </a:r>
            <a:r>
              <a:rPr lang="en-US" sz="9000" dirty="0">
                <a:solidFill>
                  <a:srgbClr val="FD920D"/>
                </a:solidFill>
                <a:latin typeface="Alegreya Sans Bold"/>
              </a:rPr>
              <a:t> </a:t>
            </a:r>
            <a:r>
              <a:rPr lang="en-US" sz="9000" dirty="0" err="1">
                <a:solidFill>
                  <a:srgbClr val="FD920D"/>
                </a:solidFill>
                <a:latin typeface="Alegreya Sans Bold"/>
              </a:rPr>
              <a:t>người</a:t>
            </a:r>
            <a:r>
              <a:rPr lang="en-US" sz="9000" dirty="0">
                <a:solidFill>
                  <a:srgbClr val="FD920D"/>
                </a:solidFill>
                <a:latin typeface="Alegreya Sans Bold"/>
              </a:rPr>
              <a:t> </a:t>
            </a:r>
            <a:r>
              <a:rPr lang="en-US" sz="9000" dirty="0" err="1">
                <a:solidFill>
                  <a:srgbClr val="FD920D"/>
                </a:solidFill>
                <a:latin typeface="Alegreya Sans Bold"/>
              </a:rPr>
              <a:t>đã</a:t>
            </a:r>
            <a:r>
              <a:rPr lang="en-US" sz="9000" dirty="0">
                <a:solidFill>
                  <a:srgbClr val="FD920D"/>
                </a:solidFill>
                <a:latin typeface="Alegreya Sans Bold"/>
              </a:rPr>
              <a:t> </a:t>
            </a:r>
            <a:r>
              <a:rPr lang="en-US" sz="9000" dirty="0" err="1">
                <a:solidFill>
                  <a:srgbClr val="FD920D"/>
                </a:solidFill>
                <a:latin typeface="Alegreya Sans Bold"/>
              </a:rPr>
              <a:t>lắng</a:t>
            </a:r>
            <a:r>
              <a:rPr lang="en-US" sz="9000" dirty="0">
                <a:solidFill>
                  <a:srgbClr val="FD920D"/>
                </a:solidFill>
                <a:latin typeface="Alegreya Sans Bold"/>
              </a:rPr>
              <a:t> </a:t>
            </a:r>
            <a:r>
              <a:rPr lang="en-US" sz="9000" dirty="0" err="1">
                <a:solidFill>
                  <a:srgbClr val="FD920D"/>
                </a:solidFill>
                <a:latin typeface="Alegreya Sans Bold"/>
              </a:rPr>
              <a:t>nghe</a:t>
            </a:r>
            <a:endParaRPr lang="en-US" sz="9000" dirty="0">
              <a:solidFill>
                <a:srgbClr val="FD920D"/>
              </a:solidFill>
              <a:latin typeface="Alegreya Sans Bold"/>
            </a:endParaRPr>
          </a:p>
        </p:txBody>
      </p:sp>
      <p:sp>
        <p:nvSpPr>
          <p:cNvPr id="35" name="Freeform 35"/>
          <p:cNvSpPr/>
          <p:nvPr/>
        </p:nvSpPr>
        <p:spPr>
          <a:xfrm>
            <a:off x="162657" y="138258"/>
            <a:ext cx="3155619" cy="1071909"/>
          </a:xfrm>
          <a:custGeom>
            <a:avLst/>
            <a:gdLst/>
            <a:ahLst/>
            <a:cxnLst/>
            <a:rect l="l" t="t" r="r" b="b"/>
            <a:pathLst>
              <a:path w="3155619" h="1071909">
                <a:moveTo>
                  <a:pt x="0" y="0"/>
                </a:moveTo>
                <a:lnTo>
                  <a:pt x="3155619" y="0"/>
                </a:lnTo>
                <a:lnTo>
                  <a:pt x="3155619" y="1071908"/>
                </a:lnTo>
                <a:lnTo>
                  <a:pt x="0" y="10719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5381172" y="7224251"/>
            <a:ext cx="2906828" cy="3062749"/>
          </a:xfrm>
          <a:custGeom>
            <a:avLst/>
            <a:gdLst/>
            <a:ahLst/>
            <a:cxnLst/>
            <a:rect l="l" t="t" r="r" b="b"/>
            <a:pathLst>
              <a:path w="2906828" h="3062749">
                <a:moveTo>
                  <a:pt x="0" y="0"/>
                </a:moveTo>
                <a:lnTo>
                  <a:pt x="2906828" y="0"/>
                </a:lnTo>
                <a:lnTo>
                  <a:pt x="2906828" y="3062749"/>
                </a:lnTo>
                <a:lnTo>
                  <a:pt x="0" y="30627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7150" y="7530000"/>
            <a:ext cx="6042618" cy="604261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22691" y="7530000"/>
            <a:ext cx="6042618" cy="604261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298659" y="7530000"/>
            <a:ext cx="6042618" cy="604261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15881" y="8503031"/>
            <a:ext cx="4096556" cy="409655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9F2A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095722" y="8503031"/>
            <a:ext cx="4096556" cy="409655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9F2A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275563" y="8503031"/>
            <a:ext cx="4096556" cy="409655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9F2A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328656" y="3221096"/>
            <a:ext cx="3271006" cy="3271006"/>
          </a:xfrm>
          <a:custGeom>
            <a:avLst/>
            <a:gdLst/>
            <a:ahLst/>
            <a:cxnLst/>
            <a:rect l="l" t="t" r="r" b="b"/>
            <a:pathLst>
              <a:path w="3271006" h="3271006">
                <a:moveTo>
                  <a:pt x="0" y="0"/>
                </a:moveTo>
                <a:lnTo>
                  <a:pt x="3271006" y="0"/>
                </a:lnTo>
                <a:lnTo>
                  <a:pt x="3271006" y="3271006"/>
                </a:lnTo>
                <a:lnTo>
                  <a:pt x="0" y="3271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7508497" y="3221096"/>
            <a:ext cx="3271006" cy="3271006"/>
          </a:xfrm>
          <a:custGeom>
            <a:avLst/>
            <a:gdLst/>
            <a:ahLst/>
            <a:cxnLst/>
            <a:rect l="l" t="t" r="r" b="b"/>
            <a:pathLst>
              <a:path w="3271006" h="3271006">
                <a:moveTo>
                  <a:pt x="0" y="0"/>
                </a:moveTo>
                <a:lnTo>
                  <a:pt x="3271006" y="0"/>
                </a:lnTo>
                <a:lnTo>
                  <a:pt x="3271006" y="3271006"/>
                </a:lnTo>
                <a:lnTo>
                  <a:pt x="0" y="3271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3544906" y="3221096"/>
            <a:ext cx="3275369" cy="3275369"/>
          </a:xfrm>
          <a:custGeom>
            <a:avLst/>
            <a:gdLst/>
            <a:ahLst/>
            <a:cxnLst/>
            <a:rect l="l" t="t" r="r" b="b"/>
            <a:pathLst>
              <a:path w="3275369" h="3275369">
                <a:moveTo>
                  <a:pt x="0" y="0"/>
                </a:moveTo>
                <a:lnTo>
                  <a:pt x="3275369" y="0"/>
                </a:lnTo>
                <a:lnTo>
                  <a:pt x="3275369" y="3275369"/>
                </a:lnTo>
                <a:lnTo>
                  <a:pt x="0" y="32753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5182590" y="6971656"/>
            <a:ext cx="2906828" cy="3062749"/>
          </a:xfrm>
          <a:custGeom>
            <a:avLst/>
            <a:gdLst/>
            <a:ahLst/>
            <a:cxnLst/>
            <a:rect l="l" t="t" r="r" b="b"/>
            <a:pathLst>
              <a:path w="2906828" h="3062749">
                <a:moveTo>
                  <a:pt x="0" y="0"/>
                </a:moveTo>
                <a:lnTo>
                  <a:pt x="2906828" y="0"/>
                </a:lnTo>
                <a:lnTo>
                  <a:pt x="2906828" y="3062750"/>
                </a:lnTo>
                <a:lnTo>
                  <a:pt x="0" y="30627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621719" y="934062"/>
            <a:ext cx="15637581" cy="2000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98"/>
              </a:lnSpc>
            </a:pPr>
            <a:r>
              <a:rPr lang="en-US" sz="10499">
                <a:solidFill>
                  <a:srgbClr val="FD920D"/>
                </a:solidFill>
                <a:latin typeface="Alegreya Sans"/>
              </a:rPr>
              <a:t>Giới thiệu thành viên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3688" y="6620290"/>
            <a:ext cx="5160943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legreya Sans"/>
              </a:rPr>
              <a:t>Đặng Phượng Hoàng Yến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705636" y="6620290"/>
            <a:ext cx="4876728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legreya Sans"/>
              </a:rPr>
              <a:t>Nguyễn Đinh Tiến Điền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105881" y="6620290"/>
            <a:ext cx="4153419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legreya Sans"/>
              </a:rPr>
              <a:t>Huỳnh Ngọc Nhi</a:t>
            </a:r>
          </a:p>
        </p:txBody>
      </p:sp>
      <p:sp>
        <p:nvSpPr>
          <p:cNvPr id="28" name="Freeform 28"/>
          <p:cNvSpPr/>
          <p:nvPr/>
        </p:nvSpPr>
        <p:spPr>
          <a:xfrm>
            <a:off x="162657" y="138258"/>
            <a:ext cx="3155619" cy="1071909"/>
          </a:xfrm>
          <a:custGeom>
            <a:avLst/>
            <a:gdLst/>
            <a:ahLst/>
            <a:cxnLst/>
            <a:rect l="l" t="t" r="r" b="b"/>
            <a:pathLst>
              <a:path w="3155619" h="1071909">
                <a:moveTo>
                  <a:pt x="0" y="0"/>
                </a:moveTo>
                <a:lnTo>
                  <a:pt x="3155619" y="0"/>
                </a:lnTo>
                <a:lnTo>
                  <a:pt x="3155619" y="1071908"/>
                </a:lnTo>
                <a:lnTo>
                  <a:pt x="0" y="10719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9F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02554" y="2504806"/>
            <a:ext cx="8282892" cy="1386166"/>
            <a:chOff x="0" y="0"/>
            <a:chExt cx="2343859" cy="3922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3859" cy="392252"/>
            </a:xfrm>
            <a:custGeom>
              <a:avLst/>
              <a:gdLst/>
              <a:ahLst/>
              <a:cxnLst/>
              <a:rect l="l" t="t" r="r" b="b"/>
              <a:pathLst>
                <a:path w="2343859" h="392252">
                  <a:moveTo>
                    <a:pt x="47669" y="0"/>
                  </a:moveTo>
                  <a:lnTo>
                    <a:pt x="2296189" y="0"/>
                  </a:lnTo>
                  <a:cubicBezTo>
                    <a:pt x="2308832" y="0"/>
                    <a:pt x="2320957" y="5022"/>
                    <a:pt x="2329897" y="13962"/>
                  </a:cubicBezTo>
                  <a:cubicBezTo>
                    <a:pt x="2338837" y="22902"/>
                    <a:pt x="2343859" y="35026"/>
                    <a:pt x="2343859" y="47669"/>
                  </a:cubicBezTo>
                  <a:lnTo>
                    <a:pt x="2343859" y="344583"/>
                  </a:lnTo>
                  <a:cubicBezTo>
                    <a:pt x="2343859" y="357225"/>
                    <a:pt x="2338837" y="369350"/>
                    <a:pt x="2329897" y="378290"/>
                  </a:cubicBezTo>
                  <a:cubicBezTo>
                    <a:pt x="2320957" y="387229"/>
                    <a:pt x="2308832" y="392252"/>
                    <a:pt x="2296189" y="392252"/>
                  </a:cubicBezTo>
                  <a:lnTo>
                    <a:pt x="47669" y="392252"/>
                  </a:lnTo>
                  <a:cubicBezTo>
                    <a:pt x="35026" y="392252"/>
                    <a:pt x="22902" y="387229"/>
                    <a:pt x="13962" y="378290"/>
                  </a:cubicBezTo>
                  <a:cubicBezTo>
                    <a:pt x="5022" y="369350"/>
                    <a:pt x="0" y="357225"/>
                    <a:pt x="0" y="344583"/>
                  </a:cubicBezTo>
                  <a:lnTo>
                    <a:pt x="0" y="47669"/>
                  </a:lnTo>
                  <a:cubicBezTo>
                    <a:pt x="0" y="35026"/>
                    <a:pt x="5022" y="22902"/>
                    <a:pt x="13962" y="13962"/>
                  </a:cubicBezTo>
                  <a:cubicBezTo>
                    <a:pt x="22902" y="5022"/>
                    <a:pt x="35026" y="0"/>
                    <a:pt x="4766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43859" cy="4303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002554" y="4277673"/>
            <a:ext cx="8282892" cy="1386166"/>
            <a:chOff x="0" y="0"/>
            <a:chExt cx="2343859" cy="39225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43859" cy="392252"/>
            </a:xfrm>
            <a:custGeom>
              <a:avLst/>
              <a:gdLst/>
              <a:ahLst/>
              <a:cxnLst/>
              <a:rect l="l" t="t" r="r" b="b"/>
              <a:pathLst>
                <a:path w="2343859" h="392252">
                  <a:moveTo>
                    <a:pt x="47669" y="0"/>
                  </a:moveTo>
                  <a:lnTo>
                    <a:pt x="2296189" y="0"/>
                  </a:lnTo>
                  <a:cubicBezTo>
                    <a:pt x="2308832" y="0"/>
                    <a:pt x="2320957" y="5022"/>
                    <a:pt x="2329897" y="13962"/>
                  </a:cubicBezTo>
                  <a:cubicBezTo>
                    <a:pt x="2338837" y="22902"/>
                    <a:pt x="2343859" y="35026"/>
                    <a:pt x="2343859" y="47669"/>
                  </a:cubicBezTo>
                  <a:lnTo>
                    <a:pt x="2343859" y="344583"/>
                  </a:lnTo>
                  <a:cubicBezTo>
                    <a:pt x="2343859" y="357225"/>
                    <a:pt x="2338837" y="369350"/>
                    <a:pt x="2329897" y="378290"/>
                  </a:cubicBezTo>
                  <a:cubicBezTo>
                    <a:pt x="2320957" y="387229"/>
                    <a:pt x="2308832" y="392252"/>
                    <a:pt x="2296189" y="392252"/>
                  </a:cubicBezTo>
                  <a:lnTo>
                    <a:pt x="47669" y="392252"/>
                  </a:lnTo>
                  <a:cubicBezTo>
                    <a:pt x="35026" y="392252"/>
                    <a:pt x="22902" y="387229"/>
                    <a:pt x="13962" y="378290"/>
                  </a:cubicBezTo>
                  <a:cubicBezTo>
                    <a:pt x="5022" y="369350"/>
                    <a:pt x="0" y="357225"/>
                    <a:pt x="0" y="344583"/>
                  </a:cubicBezTo>
                  <a:lnTo>
                    <a:pt x="0" y="47669"/>
                  </a:lnTo>
                  <a:cubicBezTo>
                    <a:pt x="0" y="35026"/>
                    <a:pt x="5022" y="22902"/>
                    <a:pt x="13962" y="13962"/>
                  </a:cubicBezTo>
                  <a:cubicBezTo>
                    <a:pt x="22902" y="5022"/>
                    <a:pt x="35026" y="0"/>
                    <a:pt x="4766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343859" cy="4303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002554" y="6054364"/>
            <a:ext cx="8282892" cy="1386166"/>
            <a:chOff x="0" y="0"/>
            <a:chExt cx="2343859" cy="3922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43859" cy="392252"/>
            </a:xfrm>
            <a:custGeom>
              <a:avLst/>
              <a:gdLst/>
              <a:ahLst/>
              <a:cxnLst/>
              <a:rect l="l" t="t" r="r" b="b"/>
              <a:pathLst>
                <a:path w="2343859" h="392252">
                  <a:moveTo>
                    <a:pt x="47669" y="0"/>
                  </a:moveTo>
                  <a:lnTo>
                    <a:pt x="2296189" y="0"/>
                  </a:lnTo>
                  <a:cubicBezTo>
                    <a:pt x="2308832" y="0"/>
                    <a:pt x="2320957" y="5022"/>
                    <a:pt x="2329897" y="13962"/>
                  </a:cubicBezTo>
                  <a:cubicBezTo>
                    <a:pt x="2338837" y="22902"/>
                    <a:pt x="2343859" y="35026"/>
                    <a:pt x="2343859" y="47669"/>
                  </a:cubicBezTo>
                  <a:lnTo>
                    <a:pt x="2343859" y="344583"/>
                  </a:lnTo>
                  <a:cubicBezTo>
                    <a:pt x="2343859" y="357225"/>
                    <a:pt x="2338837" y="369350"/>
                    <a:pt x="2329897" y="378290"/>
                  </a:cubicBezTo>
                  <a:cubicBezTo>
                    <a:pt x="2320957" y="387229"/>
                    <a:pt x="2308832" y="392252"/>
                    <a:pt x="2296189" y="392252"/>
                  </a:cubicBezTo>
                  <a:lnTo>
                    <a:pt x="47669" y="392252"/>
                  </a:lnTo>
                  <a:cubicBezTo>
                    <a:pt x="35026" y="392252"/>
                    <a:pt x="22902" y="387229"/>
                    <a:pt x="13962" y="378290"/>
                  </a:cubicBezTo>
                  <a:cubicBezTo>
                    <a:pt x="5022" y="369350"/>
                    <a:pt x="0" y="357225"/>
                    <a:pt x="0" y="344583"/>
                  </a:cubicBezTo>
                  <a:lnTo>
                    <a:pt x="0" y="47669"/>
                  </a:lnTo>
                  <a:cubicBezTo>
                    <a:pt x="0" y="35026"/>
                    <a:pt x="5022" y="22902"/>
                    <a:pt x="13962" y="13962"/>
                  </a:cubicBezTo>
                  <a:cubicBezTo>
                    <a:pt x="22902" y="5022"/>
                    <a:pt x="35026" y="0"/>
                    <a:pt x="4766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343859" cy="4303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002554" y="7831056"/>
            <a:ext cx="8282892" cy="1386166"/>
            <a:chOff x="0" y="0"/>
            <a:chExt cx="2343859" cy="39225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43859" cy="392252"/>
            </a:xfrm>
            <a:custGeom>
              <a:avLst/>
              <a:gdLst/>
              <a:ahLst/>
              <a:cxnLst/>
              <a:rect l="l" t="t" r="r" b="b"/>
              <a:pathLst>
                <a:path w="2343859" h="392252">
                  <a:moveTo>
                    <a:pt x="47669" y="0"/>
                  </a:moveTo>
                  <a:lnTo>
                    <a:pt x="2296189" y="0"/>
                  </a:lnTo>
                  <a:cubicBezTo>
                    <a:pt x="2308832" y="0"/>
                    <a:pt x="2320957" y="5022"/>
                    <a:pt x="2329897" y="13962"/>
                  </a:cubicBezTo>
                  <a:cubicBezTo>
                    <a:pt x="2338837" y="22902"/>
                    <a:pt x="2343859" y="35026"/>
                    <a:pt x="2343859" y="47669"/>
                  </a:cubicBezTo>
                  <a:lnTo>
                    <a:pt x="2343859" y="344583"/>
                  </a:lnTo>
                  <a:cubicBezTo>
                    <a:pt x="2343859" y="357225"/>
                    <a:pt x="2338837" y="369350"/>
                    <a:pt x="2329897" y="378290"/>
                  </a:cubicBezTo>
                  <a:cubicBezTo>
                    <a:pt x="2320957" y="387229"/>
                    <a:pt x="2308832" y="392252"/>
                    <a:pt x="2296189" y="392252"/>
                  </a:cubicBezTo>
                  <a:lnTo>
                    <a:pt x="47669" y="392252"/>
                  </a:lnTo>
                  <a:cubicBezTo>
                    <a:pt x="35026" y="392252"/>
                    <a:pt x="22902" y="387229"/>
                    <a:pt x="13962" y="378290"/>
                  </a:cubicBezTo>
                  <a:cubicBezTo>
                    <a:pt x="5022" y="369350"/>
                    <a:pt x="0" y="357225"/>
                    <a:pt x="0" y="344583"/>
                  </a:cubicBezTo>
                  <a:lnTo>
                    <a:pt x="0" y="47669"/>
                  </a:lnTo>
                  <a:cubicBezTo>
                    <a:pt x="0" y="35026"/>
                    <a:pt x="5022" y="22902"/>
                    <a:pt x="13962" y="13962"/>
                  </a:cubicBezTo>
                  <a:cubicBezTo>
                    <a:pt x="22902" y="5022"/>
                    <a:pt x="35026" y="0"/>
                    <a:pt x="4766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343859" cy="4303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407411" y="2411597"/>
            <a:ext cx="1572584" cy="157258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F5AC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328256" y="4438251"/>
            <a:ext cx="6957190" cy="948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36"/>
              </a:lnSpc>
            </a:pPr>
            <a:r>
              <a:rPr lang="en-US" sz="5025">
                <a:solidFill>
                  <a:srgbClr val="FD920D"/>
                </a:solidFill>
                <a:latin typeface="Alegreya Sans"/>
              </a:rPr>
              <a:t>Tư duy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328256" y="2679248"/>
            <a:ext cx="6957190" cy="948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36"/>
              </a:lnSpc>
            </a:pPr>
            <a:r>
              <a:rPr lang="en-US" sz="5025">
                <a:solidFill>
                  <a:srgbClr val="FD920D"/>
                </a:solidFill>
                <a:latin typeface="Alegreya Sans"/>
              </a:rPr>
              <a:t>Giải trí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328256" y="6216289"/>
            <a:ext cx="6957190" cy="948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36"/>
              </a:lnSpc>
            </a:pPr>
            <a:r>
              <a:rPr lang="en-US" sz="5025">
                <a:solidFill>
                  <a:srgbClr val="FD920D"/>
                </a:solidFill>
                <a:latin typeface="Alegreya Sans"/>
              </a:rPr>
              <a:t>Rèn luyện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328256" y="8012031"/>
            <a:ext cx="6957190" cy="948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36"/>
              </a:lnSpc>
            </a:pPr>
            <a:r>
              <a:rPr lang="en-US" sz="5025">
                <a:solidFill>
                  <a:srgbClr val="FD920D"/>
                </a:solidFill>
                <a:latin typeface="Alegreya Sans"/>
              </a:rPr>
              <a:t>Thách thức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4407411" y="4184464"/>
            <a:ext cx="1572584" cy="157258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F5AC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4407411" y="5957331"/>
            <a:ext cx="1572584" cy="1572584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F5AC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407411" y="7730198"/>
            <a:ext cx="1572584" cy="1572584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F5AC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4686271" y="2321464"/>
            <a:ext cx="1014865" cy="1539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D920D"/>
                </a:solidFill>
                <a:latin typeface="Abstracted Dream"/>
              </a:rPr>
              <a:t>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686271" y="4093614"/>
            <a:ext cx="1014865" cy="1539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D920D"/>
                </a:solidFill>
                <a:latin typeface="Abstracted Dream"/>
              </a:rPr>
              <a:t>2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686271" y="5861823"/>
            <a:ext cx="1014865" cy="1539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D920D"/>
                </a:solidFill>
                <a:latin typeface="Abstracted Dream"/>
              </a:rPr>
              <a:t>3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686271" y="7650104"/>
            <a:ext cx="1014865" cy="1539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D920D"/>
                </a:solidFill>
                <a:latin typeface="Abstracted Dream"/>
              </a:rPr>
              <a:t>4</a:t>
            </a:r>
          </a:p>
        </p:txBody>
      </p:sp>
      <p:sp>
        <p:nvSpPr>
          <p:cNvPr id="34" name="Freeform 34"/>
          <p:cNvSpPr/>
          <p:nvPr/>
        </p:nvSpPr>
        <p:spPr>
          <a:xfrm>
            <a:off x="162657" y="138258"/>
            <a:ext cx="3155619" cy="1071909"/>
          </a:xfrm>
          <a:custGeom>
            <a:avLst/>
            <a:gdLst/>
            <a:ahLst/>
            <a:cxnLst/>
            <a:rect l="l" t="t" r="r" b="b"/>
            <a:pathLst>
              <a:path w="3155619" h="1071909">
                <a:moveTo>
                  <a:pt x="0" y="0"/>
                </a:moveTo>
                <a:lnTo>
                  <a:pt x="3155619" y="0"/>
                </a:lnTo>
                <a:lnTo>
                  <a:pt x="3155619" y="1071908"/>
                </a:lnTo>
                <a:lnTo>
                  <a:pt x="0" y="10719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1621719" y="264637"/>
            <a:ext cx="15637581" cy="2000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98"/>
              </a:lnSpc>
            </a:pPr>
            <a:r>
              <a:rPr lang="en-US" sz="10499">
                <a:solidFill>
                  <a:srgbClr val="FFFFFF"/>
                </a:solidFill>
                <a:latin typeface="Alegreya Sans"/>
              </a:rPr>
              <a:t>Khảo sát nhu cầu</a:t>
            </a:r>
          </a:p>
        </p:txBody>
      </p:sp>
      <p:sp>
        <p:nvSpPr>
          <p:cNvPr id="36" name="Freeform 36"/>
          <p:cNvSpPr/>
          <p:nvPr/>
        </p:nvSpPr>
        <p:spPr>
          <a:xfrm>
            <a:off x="14620365" y="5216073"/>
            <a:ext cx="2906828" cy="3062749"/>
          </a:xfrm>
          <a:custGeom>
            <a:avLst/>
            <a:gdLst/>
            <a:ahLst/>
            <a:cxnLst/>
            <a:rect l="l" t="t" r="r" b="b"/>
            <a:pathLst>
              <a:path w="2906828" h="3062749">
                <a:moveTo>
                  <a:pt x="0" y="0"/>
                </a:moveTo>
                <a:lnTo>
                  <a:pt x="2906827" y="0"/>
                </a:lnTo>
                <a:lnTo>
                  <a:pt x="2906827" y="3062749"/>
                </a:lnTo>
                <a:lnTo>
                  <a:pt x="0" y="30627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104519" y="2122191"/>
            <a:ext cx="6042618" cy="604261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077550" y="3095222"/>
            <a:ext cx="4096556" cy="40965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9F2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4333704">
            <a:off x="15033491" y="-127384"/>
            <a:ext cx="3086100" cy="1049487"/>
            <a:chOff x="0" y="0"/>
            <a:chExt cx="812800" cy="27640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76408"/>
            </a:xfrm>
            <a:custGeom>
              <a:avLst/>
              <a:gdLst/>
              <a:ahLst/>
              <a:cxnLst/>
              <a:rect l="l" t="t" r="r" b="b"/>
              <a:pathLst>
                <a:path w="812800" h="276408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48467"/>
                  </a:lnTo>
                  <a:cubicBezTo>
                    <a:pt x="812800" y="182399"/>
                    <a:pt x="799321" y="214942"/>
                    <a:pt x="775327" y="238935"/>
                  </a:cubicBezTo>
                  <a:cubicBezTo>
                    <a:pt x="751333" y="262929"/>
                    <a:pt x="718791" y="276408"/>
                    <a:pt x="684859" y="276408"/>
                  </a:cubicBezTo>
                  <a:lnTo>
                    <a:pt x="127941" y="276408"/>
                  </a:lnTo>
                  <a:cubicBezTo>
                    <a:pt x="94009" y="276408"/>
                    <a:pt x="61467" y="262929"/>
                    <a:pt x="37473" y="238935"/>
                  </a:cubicBezTo>
                  <a:cubicBezTo>
                    <a:pt x="13479" y="214942"/>
                    <a:pt x="0" y="182399"/>
                    <a:pt x="0" y="148467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314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1986923">
            <a:off x="12433793" y="1738852"/>
            <a:ext cx="3086100" cy="1049487"/>
            <a:chOff x="0" y="0"/>
            <a:chExt cx="812800" cy="27640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276408"/>
            </a:xfrm>
            <a:custGeom>
              <a:avLst/>
              <a:gdLst/>
              <a:ahLst/>
              <a:cxnLst/>
              <a:rect l="l" t="t" r="r" b="b"/>
              <a:pathLst>
                <a:path w="812800" h="276408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48467"/>
                  </a:lnTo>
                  <a:cubicBezTo>
                    <a:pt x="812800" y="182399"/>
                    <a:pt x="799321" y="214942"/>
                    <a:pt x="775327" y="238935"/>
                  </a:cubicBezTo>
                  <a:cubicBezTo>
                    <a:pt x="751333" y="262929"/>
                    <a:pt x="718791" y="276408"/>
                    <a:pt x="684859" y="276408"/>
                  </a:cubicBezTo>
                  <a:lnTo>
                    <a:pt x="127941" y="276408"/>
                  </a:lnTo>
                  <a:cubicBezTo>
                    <a:pt x="94009" y="276408"/>
                    <a:pt x="61467" y="262929"/>
                    <a:pt x="37473" y="238935"/>
                  </a:cubicBezTo>
                  <a:cubicBezTo>
                    <a:pt x="13479" y="214942"/>
                    <a:pt x="0" y="182399"/>
                    <a:pt x="0" y="148467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314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615406" y="4618756"/>
            <a:ext cx="3086100" cy="1049487"/>
            <a:chOff x="0" y="0"/>
            <a:chExt cx="812800" cy="27640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276408"/>
            </a:xfrm>
            <a:custGeom>
              <a:avLst/>
              <a:gdLst/>
              <a:ahLst/>
              <a:cxnLst/>
              <a:rect l="l" t="t" r="r" b="b"/>
              <a:pathLst>
                <a:path w="812800" h="276408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48467"/>
                  </a:lnTo>
                  <a:cubicBezTo>
                    <a:pt x="812800" y="182399"/>
                    <a:pt x="799321" y="214942"/>
                    <a:pt x="775327" y="238935"/>
                  </a:cubicBezTo>
                  <a:cubicBezTo>
                    <a:pt x="751333" y="262929"/>
                    <a:pt x="718791" y="276408"/>
                    <a:pt x="684859" y="276408"/>
                  </a:cubicBezTo>
                  <a:lnTo>
                    <a:pt x="127941" y="276408"/>
                  </a:lnTo>
                  <a:cubicBezTo>
                    <a:pt x="94009" y="276408"/>
                    <a:pt x="61467" y="262929"/>
                    <a:pt x="37473" y="238935"/>
                  </a:cubicBezTo>
                  <a:cubicBezTo>
                    <a:pt x="13479" y="214942"/>
                    <a:pt x="0" y="182399"/>
                    <a:pt x="0" y="148467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314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2339205">
            <a:off x="12588438" y="7686851"/>
            <a:ext cx="3086100" cy="1049487"/>
            <a:chOff x="0" y="0"/>
            <a:chExt cx="812800" cy="27640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276408"/>
            </a:xfrm>
            <a:custGeom>
              <a:avLst/>
              <a:gdLst/>
              <a:ahLst/>
              <a:cxnLst/>
              <a:rect l="l" t="t" r="r" b="b"/>
              <a:pathLst>
                <a:path w="812800" h="276408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48467"/>
                  </a:lnTo>
                  <a:cubicBezTo>
                    <a:pt x="812800" y="182399"/>
                    <a:pt x="799321" y="214942"/>
                    <a:pt x="775327" y="238935"/>
                  </a:cubicBezTo>
                  <a:cubicBezTo>
                    <a:pt x="751333" y="262929"/>
                    <a:pt x="718791" y="276408"/>
                    <a:pt x="684859" y="276408"/>
                  </a:cubicBezTo>
                  <a:lnTo>
                    <a:pt x="127941" y="276408"/>
                  </a:lnTo>
                  <a:cubicBezTo>
                    <a:pt x="94009" y="276408"/>
                    <a:pt x="61467" y="262929"/>
                    <a:pt x="37473" y="238935"/>
                  </a:cubicBezTo>
                  <a:cubicBezTo>
                    <a:pt x="13479" y="214942"/>
                    <a:pt x="0" y="182399"/>
                    <a:pt x="0" y="148467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314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4403902">
            <a:off x="15071242" y="9429806"/>
            <a:ext cx="3086100" cy="1049487"/>
            <a:chOff x="0" y="0"/>
            <a:chExt cx="812800" cy="27640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276408"/>
            </a:xfrm>
            <a:custGeom>
              <a:avLst/>
              <a:gdLst/>
              <a:ahLst/>
              <a:cxnLst/>
              <a:rect l="l" t="t" r="r" b="b"/>
              <a:pathLst>
                <a:path w="812800" h="276408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48467"/>
                  </a:lnTo>
                  <a:cubicBezTo>
                    <a:pt x="812800" y="182399"/>
                    <a:pt x="799321" y="214942"/>
                    <a:pt x="775327" y="238935"/>
                  </a:cubicBezTo>
                  <a:cubicBezTo>
                    <a:pt x="751333" y="262929"/>
                    <a:pt x="718791" y="276408"/>
                    <a:pt x="684859" y="276408"/>
                  </a:cubicBezTo>
                  <a:lnTo>
                    <a:pt x="127941" y="276408"/>
                  </a:lnTo>
                  <a:cubicBezTo>
                    <a:pt x="94009" y="276408"/>
                    <a:pt x="61467" y="262929"/>
                    <a:pt x="37473" y="238935"/>
                  </a:cubicBezTo>
                  <a:cubicBezTo>
                    <a:pt x="13479" y="214942"/>
                    <a:pt x="0" y="182399"/>
                    <a:pt x="0" y="148467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314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9144000" y="3348219"/>
            <a:ext cx="8834778" cy="5193808"/>
          </a:xfrm>
          <a:custGeom>
            <a:avLst/>
            <a:gdLst/>
            <a:ahLst/>
            <a:cxnLst/>
            <a:rect l="l" t="t" r="r" b="b"/>
            <a:pathLst>
              <a:path w="8834778" h="5193808">
                <a:moveTo>
                  <a:pt x="0" y="0"/>
                </a:moveTo>
                <a:lnTo>
                  <a:pt x="8834778" y="0"/>
                </a:lnTo>
                <a:lnTo>
                  <a:pt x="8834778" y="5193808"/>
                </a:lnTo>
                <a:lnTo>
                  <a:pt x="0" y="51938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190" b="-5190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769291" y="3384191"/>
            <a:ext cx="7974659" cy="499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6" lvl="1" indent="-431798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Alegreya Sans"/>
              </a:rPr>
              <a:t>Bee: Những chú ong chăm chỉ làm việc</a:t>
            </a:r>
          </a:p>
          <a:p>
            <a:pPr marL="863596" lvl="1" indent="-431798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Alegreya Sans"/>
              </a:rPr>
              <a:t>Fail: Oh no! Việc làm đã thất bại</a:t>
            </a:r>
          </a:p>
          <a:p>
            <a:pPr marL="863596" lvl="1" indent="-431798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Alegreya Sans"/>
              </a:rPr>
              <a:t>Again: Không ngần ngại khó khăn, thử thách để phấn đấu vươn lên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B11116"/>
                </a:solidFill>
                <a:latin typeface="Alegreya Sans"/>
              </a:rPr>
              <a:t>=&gt; Thất bại là mẹ thành công, thua keo này bày keo khác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21719" y="917269"/>
            <a:ext cx="15637581" cy="2000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698"/>
              </a:lnSpc>
            </a:pPr>
            <a:r>
              <a:rPr lang="en-US" sz="10499">
                <a:solidFill>
                  <a:srgbClr val="FD920D"/>
                </a:solidFill>
                <a:latin typeface="Alegreya Sans"/>
              </a:rPr>
              <a:t>Bee ,Fail, and Again</a:t>
            </a:r>
          </a:p>
        </p:txBody>
      </p:sp>
      <p:sp>
        <p:nvSpPr>
          <p:cNvPr id="26" name="Freeform 26"/>
          <p:cNvSpPr/>
          <p:nvPr/>
        </p:nvSpPr>
        <p:spPr>
          <a:xfrm>
            <a:off x="162657" y="138258"/>
            <a:ext cx="3155619" cy="1071909"/>
          </a:xfrm>
          <a:custGeom>
            <a:avLst/>
            <a:gdLst/>
            <a:ahLst/>
            <a:cxnLst/>
            <a:rect l="l" t="t" r="r" b="b"/>
            <a:pathLst>
              <a:path w="3155619" h="1071909">
                <a:moveTo>
                  <a:pt x="0" y="0"/>
                </a:moveTo>
                <a:lnTo>
                  <a:pt x="3155619" y="0"/>
                </a:lnTo>
                <a:lnTo>
                  <a:pt x="3155619" y="1071908"/>
                </a:lnTo>
                <a:lnTo>
                  <a:pt x="0" y="10719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85191" y="6280432"/>
            <a:ext cx="4302809" cy="4505559"/>
          </a:xfrm>
          <a:custGeom>
            <a:avLst/>
            <a:gdLst/>
            <a:ahLst/>
            <a:cxnLst/>
            <a:rect l="l" t="t" r="r" b="b"/>
            <a:pathLst>
              <a:path w="4302809" h="4505559">
                <a:moveTo>
                  <a:pt x="0" y="0"/>
                </a:moveTo>
                <a:lnTo>
                  <a:pt x="4302809" y="0"/>
                </a:lnTo>
                <a:lnTo>
                  <a:pt x="4302809" y="4505558"/>
                </a:lnTo>
                <a:lnTo>
                  <a:pt x="0" y="45055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21719" y="3457892"/>
            <a:ext cx="14514877" cy="3844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6" lvl="1" indent="-431798">
              <a:lnSpc>
                <a:spcPts val="7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Alegreya Sans"/>
              </a:rPr>
              <a:t>"Bee, Fail, and Again" là một tựa game xếp hình (puzzle game) độc đáo, dựa trên tông màu của Trường cao đẳng FPT Polytechnic.</a:t>
            </a:r>
          </a:p>
          <a:p>
            <a:pPr marL="863596" lvl="1" indent="-431798">
              <a:lnSpc>
                <a:spcPts val="7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Alegreya Sans"/>
              </a:rPr>
              <a:t>Trò chơi mang đến cho bạn trải nghiệm thú vị và thách thức, với một sự kết hợp độc đáo giữa hình ảnh đẹp mắt và yếu tố tư duy.</a:t>
            </a:r>
          </a:p>
        </p:txBody>
      </p:sp>
      <p:sp>
        <p:nvSpPr>
          <p:cNvPr id="4" name="Freeform 4"/>
          <p:cNvSpPr/>
          <p:nvPr/>
        </p:nvSpPr>
        <p:spPr>
          <a:xfrm>
            <a:off x="0" y="-650240"/>
            <a:ext cx="4302809" cy="4505559"/>
          </a:xfrm>
          <a:custGeom>
            <a:avLst/>
            <a:gdLst/>
            <a:ahLst/>
            <a:cxnLst/>
            <a:rect l="l" t="t" r="r" b="b"/>
            <a:pathLst>
              <a:path w="4302809" h="4505559">
                <a:moveTo>
                  <a:pt x="0" y="0"/>
                </a:moveTo>
                <a:lnTo>
                  <a:pt x="4302809" y="0"/>
                </a:lnTo>
                <a:lnTo>
                  <a:pt x="4302809" y="4505558"/>
                </a:lnTo>
                <a:lnTo>
                  <a:pt x="0" y="45055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657" y="138258"/>
            <a:ext cx="3155619" cy="1071909"/>
          </a:xfrm>
          <a:custGeom>
            <a:avLst/>
            <a:gdLst/>
            <a:ahLst/>
            <a:cxnLst/>
            <a:rect l="l" t="t" r="r" b="b"/>
            <a:pathLst>
              <a:path w="3155619" h="1071909">
                <a:moveTo>
                  <a:pt x="0" y="0"/>
                </a:moveTo>
                <a:lnTo>
                  <a:pt x="3155619" y="0"/>
                </a:lnTo>
                <a:lnTo>
                  <a:pt x="3155619" y="1071908"/>
                </a:lnTo>
                <a:lnTo>
                  <a:pt x="0" y="10719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21719" y="917269"/>
            <a:ext cx="15637581" cy="2000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698"/>
              </a:lnSpc>
            </a:pPr>
            <a:r>
              <a:rPr lang="en-US" sz="10499">
                <a:solidFill>
                  <a:srgbClr val="FD920D"/>
                </a:solidFill>
                <a:latin typeface="Alegreya Sans"/>
              </a:rPr>
              <a:t>Bee ,Fail, and Again</a:t>
            </a:r>
          </a:p>
        </p:txBody>
      </p:sp>
      <p:sp>
        <p:nvSpPr>
          <p:cNvPr id="7" name="Freeform 7"/>
          <p:cNvSpPr/>
          <p:nvPr/>
        </p:nvSpPr>
        <p:spPr>
          <a:xfrm>
            <a:off x="162657" y="7417119"/>
            <a:ext cx="2906828" cy="3062749"/>
          </a:xfrm>
          <a:custGeom>
            <a:avLst/>
            <a:gdLst/>
            <a:ahLst/>
            <a:cxnLst/>
            <a:rect l="l" t="t" r="r" b="b"/>
            <a:pathLst>
              <a:path w="2906828" h="3062749">
                <a:moveTo>
                  <a:pt x="0" y="0"/>
                </a:moveTo>
                <a:lnTo>
                  <a:pt x="2906828" y="0"/>
                </a:lnTo>
                <a:lnTo>
                  <a:pt x="2906828" y="3062749"/>
                </a:lnTo>
                <a:lnTo>
                  <a:pt x="0" y="30627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03803" y="7359456"/>
            <a:ext cx="21401328" cy="2621663"/>
          </a:xfrm>
          <a:custGeom>
            <a:avLst/>
            <a:gdLst/>
            <a:ahLst/>
            <a:cxnLst/>
            <a:rect l="l" t="t" r="r" b="b"/>
            <a:pathLst>
              <a:path w="21401328" h="2621663">
                <a:moveTo>
                  <a:pt x="0" y="0"/>
                </a:moveTo>
                <a:lnTo>
                  <a:pt x="21401328" y="0"/>
                </a:lnTo>
                <a:lnTo>
                  <a:pt x="21401328" y="2621663"/>
                </a:lnTo>
                <a:lnTo>
                  <a:pt x="0" y="26216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103803" y="8345944"/>
            <a:ext cx="21401328" cy="2621663"/>
          </a:xfrm>
          <a:custGeom>
            <a:avLst/>
            <a:gdLst/>
            <a:ahLst/>
            <a:cxnLst/>
            <a:rect l="l" t="t" r="r" b="b"/>
            <a:pathLst>
              <a:path w="21401328" h="2621663">
                <a:moveTo>
                  <a:pt x="0" y="0"/>
                </a:moveTo>
                <a:lnTo>
                  <a:pt x="21401328" y="0"/>
                </a:lnTo>
                <a:lnTo>
                  <a:pt x="21401328" y="2621662"/>
                </a:lnTo>
                <a:lnTo>
                  <a:pt x="0" y="26216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2657" y="138258"/>
            <a:ext cx="3155619" cy="1071909"/>
          </a:xfrm>
          <a:custGeom>
            <a:avLst/>
            <a:gdLst/>
            <a:ahLst/>
            <a:cxnLst/>
            <a:rect l="l" t="t" r="r" b="b"/>
            <a:pathLst>
              <a:path w="3155619" h="1071909">
                <a:moveTo>
                  <a:pt x="0" y="0"/>
                </a:moveTo>
                <a:lnTo>
                  <a:pt x="3155619" y="0"/>
                </a:lnTo>
                <a:lnTo>
                  <a:pt x="3155619" y="1071908"/>
                </a:lnTo>
                <a:lnTo>
                  <a:pt x="0" y="10719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21719" y="917269"/>
            <a:ext cx="15637581" cy="2000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698"/>
              </a:lnSpc>
            </a:pPr>
            <a:r>
              <a:rPr lang="en-US" sz="10499">
                <a:solidFill>
                  <a:srgbClr val="FD920D"/>
                </a:solidFill>
                <a:latin typeface="Alegreya Sans"/>
              </a:rPr>
              <a:t>Giao diện Game</a:t>
            </a:r>
          </a:p>
        </p:txBody>
      </p:sp>
      <p:sp>
        <p:nvSpPr>
          <p:cNvPr id="6" name="Freeform 6"/>
          <p:cNvSpPr/>
          <p:nvPr/>
        </p:nvSpPr>
        <p:spPr>
          <a:xfrm rot="784927">
            <a:off x="14043571" y="2411423"/>
            <a:ext cx="2906828" cy="3062749"/>
          </a:xfrm>
          <a:custGeom>
            <a:avLst/>
            <a:gdLst/>
            <a:ahLst/>
            <a:cxnLst/>
            <a:rect l="l" t="t" r="r" b="b"/>
            <a:pathLst>
              <a:path w="2906828" h="3062749">
                <a:moveTo>
                  <a:pt x="0" y="0"/>
                </a:moveTo>
                <a:lnTo>
                  <a:pt x="2906827" y="0"/>
                </a:lnTo>
                <a:lnTo>
                  <a:pt x="2906827" y="3062749"/>
                </a:lnTo>
                <a:lnTo>
                  <a:pt x="0" y="30627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015870" y="3228828"/>
            <a:ext cx="10256259" cy="6029472"/>
          </a:xfrm>
          <a:custGeom>
            <a:avLst/>
            <a:gdLst/>
            <a:ahLst/>
            <a:cxnLst/>
            <a:rect l="l" t="t" r="r" b="b"/>
            <a:pathLst>
              <a:path w="10256259" h="6029472">
                <a:moveTo>
                  <a:pt x="0" y="0"/>
                </a:moveTo>
                <a:lnTo>
                  <a:pt x="10256260" y="0"/>
                </a:lnTo>
                <a:lnTo>
                  <a:pt x="10256260" y="6029472"/>
                </a:lnTo>
                <a:lnTo>
                  <a:pt x="0" y="60294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5190" b="-5190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9F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96780" y="756204"/>
            <a:ext cx="8774591" cy="877459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109736" y="2169160"/>
            <a:ext cx="5948680" cy="594868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489120" y="3931334"/>
            <a:ext cx="3189911" cy="2424332"/>
          </a:xfrm>
          <a:custGeom>
            <a:avLst/>
            <a:gdLst/>
            <a:ahLst/>
            <a:cxnLst/>
            <a:rect l="l" t="t" r="r" b="b"/>
            <a:pathLst>
              <a:path w="3189911" h="2424332">
                <a:moveTo>
                  <a:pt x="0" y="0"/>
                </a:moveTo>
                <a:lnTo>
                  <a:pt x="3189911" y="0"/>
                </a:lnTo>
                <a:lnTo>
                  <a:pt x="3189911" y="2424332"/>
                </a:lnTo>
                <a:lnTo>
                  <a:pt x="0" y="2424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0" y="0"/>
            <a:ext cx="12866313" cy="10287000"/>
            <a:chOff x="0" y="0"/>
            <a:chExt cx="3388659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388659" cy="2709333"/>
            </a:xfrm>
            <a:custGeom>
              <a:avLst/>
              <a:gdLst/>
              <a:ahLst/>
              <a:cxnLst/>
              <a:rect l="l" t="t" r="r" b="b"/>
              <a:pathLst>
                <a:path w="3388659" h="2709333">
                  <a:moveTo>
                    <a:pt x="0" y="0"/>
                  </a:moveTo>
                  <a:lnTo>
                    <a:pt x="3388659" y="0"/>
                  </a:lnTo>
                  <a:lnTo>
                    <a:pt x="33886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AF5A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388659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39831" y="631457"/>
            <a:ext cx="11394291" cy="8999137"/>
            <a:chOff x="0" y="0"/>
            <a:chExt cx="3000966" cy="23701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000965" cy="2370143"/>
            </a:xfrm>
            <a:custGeom>
              <a:avLst/>
              <a:gdLst/>
              <a:ahLst/>
              <a:cxnLst/>
              <a:rect l="l" t="t" r="r" b="b"/>
              <a:pathLst>
                <a:path w="3000965" h="2370143">
                  <a:moveTo>
                    <a:pt x="0" y="0"/>
                  </a:moveTo>
                  <a:lnTo>
                    <a:pt x="3000965" y="0"/>
                  </a:lnTo>
                  <a:lnTo>
                    <a:pt x="3000965" y="2370143"/>
                  </a:lnTo>
                  <a:lnTo>
                    <a:pt x="0" y="23701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FC9F2A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000966" cy="2408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62657" y="138258"/>
            <a:ext cx="3155619" cy="1071909"/>
          </a:xfrm>
          <a:custGeom>
            <a:avLst/>
            <a:gdLst/>
            <a:ahLst/>
            <a:cxnLst/>
            <a:rect l="l" t="t" r="r" b="b"/>
            <a:pathLst>
              <a:path w="3155619" h="1071909">
                <a:moveTo>
                  <a:pt x="0" y="0"/>
                </a:moveTo>
                <a:lnTo>
                  <a:pt x="3155619" y="0"/>
                </a:lnTo>
                <a:lnTo>
                  <a:pt x="3155619" y="1071908"/>
                </a:lnTo>
                <a:lnTo>
                  <a:pt x="0" y="10719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62657" y="7417119"/>
            <a:ext cx="2906828" cy="3062749"/>
          </a:xfrm>
          <a:custGeom>
            <a:avLst/>
            <a:gdLst/>
            <a:ahLst/>
            <a:cxnLst/>
            <a:rect l="l" t="t" r="r" b="b"/>
            <a:pathLst>
              <a:path w="2906828" h="3062749">
                <a:moveTo>
                  <a:pt x="0" y="0"/>
                </a:moveTo>
                <a:lnTo>
                  <a:pt x="2906828" y="0"/>
                </a:lnTo>
                <a:lnTo>
                  <a:pt x="2906828" y="3062749"/>
                </a:lnTo>
                <a:lnTo>
                  <a:pt x="0" y="3062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615196" y="3481840"/>
            <a:ext cx="5635922" cy="4636000"/>
          </a:xfrm>
          <a:custGeom>
            <a:avLst/>
            <a:gdLst/>
            <a:ahLst/>
            <a:cxnLst/>
            <a:rect l="l" t="t" r="r" b="b"/>
            <a:pathLst>
              <a:path w="5635922" h="4636000">
                <a:moveTo>
                  <a:pt x="0" y="0"/>
                </a:moveTo>
                <a:lnTo>
                  <a:pt x="5635921" y="0"/>
                </a:lnTo>
                <a:lnTo>
                  <a:pt x="5635921" y="4636000"/>
                </a:lnTo>
                <a:lnTo>
                  <a:pt x="0" y="4636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621719" y="917269"/>
            <a:ext cx="15637581" cy="2000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698"/>
              </a:lnSpc>
            </a:pPr>
            <a:r>
              <a:rPr lang="en-US" sz="10499">
                <a:solidFill>
                  <a:srgbClr val="FD920D"/>
                </a:solidFill>
                <a:latin typeface="Alegreya Sans"/>
              </a:rPr>
              <a:t>Cách chơi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29348" y="3129415"/>
            <a:ext cx="4815258" cy="958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99"/>
              </a:lnSpc>
            </a:pPr>
            <a:r>
              <a:rPr lang="en-US" sz="3999">
                <a:solidFill>
                  <a:srgbClr val="000000"/>
                </a:solidFill>
                <a:latin typeface="Alegreya Sans"/>
              </a:rPr>
              <a:t>Xoay chiều các khối hộp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29037" y="4511690"/>
            <a:ext cx="4172316" cy="958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99"/>
              </a:lnSpc>
            </a:pPr>
            <a:r>
              <a:rPr lang="en-US" sz="3999">
                <a:solidFill>
                  <a:srgbClr val="000000"/>
                </a:solidFill>
                <a:latin typeface="Alegreya Sans"/>
              </a:rPr>
              <a:t>Di chuyển sang trái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511795" y="4511690"/>
            <a:ext cx="4172316" cy="958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99"/>
              </a:lnSpc>
            </a:pPr>
            <a:r>
              <a:rPr lang="en-US" sz="3999">
                <a:solidFill>
                  <a:srgbClr val="000000"/>
                </a:solidFill>
                <a:latin typeface="Alegreya Sans"/>
              </a:rPr>
              <a:t>Di chuyển sang phải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268360" y="7064694"/>
            <a:ext cx="6329593" cy="958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99"/>
              </a:lnSpc>
            </a:pPr>
            <a:r>
              <a:rPr lang="en-US" sz="3999">
                <a:solidFill>
                  <a:srgbClr val="000000"/>
                </a:solidFill>
                <a:latin typeface="Alegreya Sans"/>
              </a:rPr>
              <a:t>Tăng nhanh tốc độ khối hộp rơi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613827" y="5797993"/>
            <a:ext cx="9618904" cy="9618904"/>
          </a:xfrm>
          <a:prstGeom prst="rect">
            <a:avLst/>
          </a:prstGeom>
        </p:spPr>
      </p:pic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1843548" y="1028700"/>
            <a:ext cx="14600903" cy="8229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843548" y="447675"/>
            <a:ext cx="14600903" cy="2000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99"/>
              </a:lnSpc>
            </a:pPr>
            <a:r>
              <a:rPr lang="en-US" sz="10499">
                <a:solidFill>
                  <a:srgbClr val="000000"/>
                </a:solidFill>
                <a:latin typeface="Alegreya Sans"/>
              </a:rPr>
              <a:t>Bee ,Fail, and Again</a:t>
            </a:r>
          </a:p>
        </p:txBody>
      </p:sp>
      <p:sp>
        <p:nvSpPr>
          <p:cNvPr id="5" name="Freeform 5"/>
          <p:cNvSpPr/>
          <p:nvPr/>
        </p:nvSpPr>
        <p:spPr>
          <a:xfrm>
            <a:off x="162657" y="138258"/>
            <a:ext cx="3155619" cy="1071909"/>
          </a:xfrm>
          <a:custGeom>
            <a:avLst/>
            <a:gdLst/>
            <a:ahLst/>
            <a:cxnLst/>
            <a:rect l="l" t="t" r="r" b="b"/>
            <a:pathLst>
              <a:path w="3155619" h="1071909">
                <a:moveTo>
                  <a:pt x="0" y="0"/>
                </a:moveTo>
                <a:lnTo>
                  <a:pt x="3155619" y="0"/>
                </a:lnTo>
                <a:lnTo>
                  <a:pt x="3155619" y="1071908"/>
                </a:lnTo>
                <a:lnTo>
                  <a:pt x="0" y="10719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81172" y="7224251"/>
            <a:ext cx="2906828" cy="3062749"/>
          </a:xfrm>
          <a:custGeom>
            <a:avLst/>
            <a:gdLst/>
            <a:ahLst/>
            <a:cxnLst/>
            <a:rect l="l" t="t" r="r" b="b"/>
            <a:pathLst>
              <a:path w="2906828" h="3062749">
                <a:moveTo>
                  <a:pt x="0" y="0"/>
                </a:moveTo>
                <a:lnTo>
                  <a:pt x="2906828" y="0"/>
                </a:lnTo>
                <a:lnTo>
                  <a:pt x="2906828" y="3062749"/>
                </a:lnTo>
                <a:lnTo>
                  <a:pt x="0" y="30627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85191" y="6280432"/>
            <a:ext cx="4302809" cy="4505559"/>
          </a:xfrm>
          <a:custGeom>
            <a:avLst/>
            <a:gdLst/>
            <a:ahLst/>
            <a:cxnLst/>
            <a:rect l="l" t="t" r="r" b="b"/>
            <a:pathLst>
              <a:path w="4302809" h="4505559">
                <a:moveTo>
                  <a:pt x="0" y="0"/>
                </a:moveTo>
                <a:lnTo>
                  <a:pt x="4302809" y="0"/>
                </a:lnTo>
                <a:lnTo>
                  <a:pt x="4302809" y="4505558"/>
                </a:lnTo>
                <a:lnTo>
                  <a:pt x="0" y="45055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-650240"/>
            <a:ext cx="4302809" cy="4505559"/>
          </a:xfrm>
          <a:custGeom>
            <a:avLst/>
            <a:gdLst/>
            <a:ahLst/>
            <a:cxnLst/>
            <a:rect l="l" t="t" r="r" b="b"/>
            <a:pathLst>
              <a:path w="4302809" h="4505559">
                <a:moveTo>
                  <a:pt x="0" y="0"/>
                </a:moveTo>
                <a:lnTo>
                  <a:pt x="4302809" y="0"/>
                </a:lnTo>
                <a:lnTo>
                  <a:pt x="4302809" y="4505558"/>
                </a:lnTo>
                <a:lnTo>
                  <a:pt x="0" y="45055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21719" y="3457892"/>
            <a:ext cx="14514877" cy="3844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6" lvl="1" indent="-431798">
              <a:lnSpc>
                <a:spcPts val="7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Alegreya Sans"/>
              </a:rPr>
              <a:t>Mỗi lần người chơi thua thì điểm tích được sẽ được lưu lại để người chơi rèn luyện điểm cao hơn.</a:t>
            </a:r>
          </a:p>
          <a:p>
            <a:pPr marL="863596" lvl="1" indent="-431798">
              <a:lnSpc>
                <a:spcPts val="7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Alegreya Sans"/>
              </a:rPr>
              <a:t>Đồng thời game cố tình để bé Bee bay quanh để gây phân tâm người chơi, muahaha</a:t>
            </a:r>
          </a:p>
        </p:txBody>
      </p:sp>
      <p:sp>
        <p:nvSpPr>
          <p:cNvPr id="5" name="Freeform 5"/>
          <p:cNvSpPr/>
          <p:nvPr/>
        </p:nvSpPr>
        <p:spPr>
          <a:xfrm>
            <a:off x="162657" y="138258"/>
            <a:ext cx="3155619" cy="1071909"/>
          </a:xfrm>
          <a:custGeom>
            <a:avLst/>
            <a:gdLst/>
            <a:ahLst/>
            <a:cxnLst/>
            <a:rect l="l" t="t" r="r" b="b"/>
            <a:pathLst>
              <a:path w="3155619" h="1071909">
                <a:moveTo>
                  <a:pt x="0" y="0"/>
                </a:moveTo>
                <a:lnTo>
                  <a:pt x="3155619" y="0"/>
                </a:lnTo>
                <a:lnTo>
                  <a:pt x="3155619" y="1071908"/>
                </a:lnTo>
                <a:lnTo>
                  <a:pt x="0" y="10719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21719" y="917269"/>
            <a:ext cx="15637581" cy="2000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698"/>
              </a:lnSpc>
            </a:pPr>
            <a:r>
              <a:rPr lang="en-US" sz="10499">
                <a:solidFill>
                  <a:srgbClr val="FD920D"/>
                </a:solidFill>
                <a:latin typeface="Alegreya Sans"/>
              </a:rPr>
              <a:t>Bee ,Fail, and Again</a:t>
            </a:r>
          </a:p>
        </p:txBody>
      </p:sp>
      <p:sp>
        <p:nvSpPr>
          <p:cNvPr id="7" name="Freeform 7"/>
          <p:cNvSpPr/>
          <p:nvPr/>
        </p:nvSpPr>
        <p:spPr>
          <a:xfrm>
            <a:off x="162657" y="7417119"/>
            <a:ext cx="2906828" cy="3062749"/>
          </a:xfrm>
          <a:custGeom>
            <a:avLst/>
            <a:gdLst/>
            <a:ahLst/>
            <a:cxnLst/>
            <a:rect l="l" t="t" r="r" b="b"/>
            <a:pathLst>
              <a:path w="2906828" h="3062749">
                <a:moveTo>
                  <a:pt x="0" y="0"/>
                </a:moveTo>
                <a:lnTo>
                  <a:pt x="2906828" y="0"/>
                </a:lnTo>
                <a:lnTo>
                  <a:pt x="2906828" y="3062749"/>
                </a:lnTo>
                <a:lnTo>
                  <a:pt x="0" y="30627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248</Words>
  <Application>Microsoft Office PowerPoint</Application>
  <PresentationFormat>Custom</PresentationFormat>
  <Paragraphs>34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Alegreya Sans</vt:lpstr>
      <vt:lpstr>Alegreya Sans Bold</vt:lpstr>
      <vt:lpstr>Calibri</vt:lpstr>
      <vt:lpstr>Lovelo</vt:lpstr>
      <vt:lpstr>Abstracted Dream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Mindfulness Education Presentation in Yellow and Orange Flat Graphic Style</dc:title>
  <cp:lastModifiedBy>Nhi Ngọc</cp:lastModifiedBy>
  <cp:revision>3</cp:revision>
  <dcterms:created xsi:type="dcterms:W3CDTF">2006-08-16T00:00:00Z</dcterms:created>
  <dcterms:modified xsi:type="dcterms:W3CDTF">2024-03-27T12:09:48Z</dcterms:modified>
  <dc:identifier>DAGAsjBCJaM</dc:identifier>
</cp:coreProperties>
</file>